
<file path=[Content_Types].xml><?xml version="1.0" encoding="utf-8"?>
<Types xmlns="http://schemas.openxmlformats.org/package/2006/content-types">
  <Default Extension="gif" ContentType="image/gif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58" r:id="rId4"/>
    <p:sldId id="257" r:id="rId5"/>
    <p:sldId id="259" r:id="rId6"/>
    <p:sldId id="260" r:id="rId7"/>
    <p:sldId id="261" r:id="rId8"/>
    <p:sldId id="265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4a"/><Relationship Id="rId7" Type="http://schemas.openxmlformats.org/officeDocument/2006/relationships/hyperlink" Target="https://creativecommons.org/licenses/by/3.0/" TargetMode="External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hyperlink" Target="http://spreadableideas.blogspot.com/2010/12/corporate-website-design.html" TargetMode="External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0.m4a"/><Relationship Id="rId7" Type="http://schemas.openxmlformats.org/officeDocument/2006/relationships/hyperlink" Target="https://creativecommons.org/licenses/by-nc-nd/3.0/" TargetMode="External"/><Relationship Id="rId2" Type="http://schemas.microsoft.com/office/2007/relationships/media" Target="../media/media10.m4a"/><Relationship Id="rId1" Type="http://schemas.openxmlformats.org/officeDocument/2006/relationships/tags" Target="../tags/tag5.xml"/><Relationship Id="rId6" Type="http://schemas.openxmlformats.org/officeDocument/2006/relationships/hyperlink" Target="https://onlineinternetmarketinghelp.com/what-is-the-proper-attire-during-job-interviews/" TargetMode="Externa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image" Target="../media/image4.gif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audio" Target="../media/media3.m4a"/><Relationship Id="rId7" Type="http://schemas.openxmlformats.org/officeDocument/2006/relationships/hyperlink" Target="http://trosting.org/info/2005/06/i050601.htm" TargetMode="External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5.jp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leadershipfreak.wordpress.com/2010/05/page/2/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://vimeo.com/38623440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audio" Target="../media/media6.m4a"/><Relationship Id="rId7" Type="http://schemas.openxmlformats.org/officeDocument/2006/relationships/hyperlink" Target="http://prehospitalresearch.eu/?p=1495" TargetMode="External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poloskaos.com/buat-gayamu-mana-fall-winter/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http://ell.stackexchange.com/questions/16268/what-does-neat-mean-in-this-definition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6531A-0776-43BA-A852-5FB5C7753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C5273F-2B84-46BF-A94F-1A20E13B3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2CDE5BB-67C4-421D-A2C2-C4EA18055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79805" y="1247835"/>
            <a:ext cx="4832392" cy="36484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E8C7AA-F4FC-48E8-8736-9CC058596981}"/>
              </a:ext>
            </a:extLst>
          </p:cNvPr>
          <p:cNvSpPr txBox="1"/>
          <p:nvPr/>
        </p:nvSpPr>
        <p:spPr>
          <a:xfrm>
            <a:off x="1556085" y="5840529"/>
            <a:ext cx="22910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6" tooltip="http://spreadableideas.blogspot.com/2010/12/corporate-website-desig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85E681-9648-41F2-942F-692C5B84E23C}"/>
              </a:ext>
            </a:extLst>
          </p:cNvPr>
          <p:cNvSpPr/>
          <p:nvPr/>
        </p:nvSpPr>
        <p:spPr>
          <a:xfrm>
            <a:off x="1782085" y="3741499"/>
            <a:ext cx="86253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Developing a Professional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Image</a:t>
            </a: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C14EE63D-05D1-4BAF-B428-A004EA12E24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193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2395">
        <p14:reveal/>
      </p:transition>
    </mc:Choice>
    <mc:Fallback>
      <p:transition spd="slow" advTm="123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DE5115-89C8-4B9C-B0E8-78A15C20C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6402E2-72CC-4683-9B83-11265402E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36FFF1B-B976-4DC3-AA7B-9FDB6790CA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1" b="49107"/>
          <a:stretch/>
        </p:blipFill>
        <p:spPr>
          <a:xfrm>
            <a:off x="2269237" y="1247835"/>
            <a:ext cx="7653528" cy="36484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24D6EB-B124-485D-9246-3C09643A475C}"/>
              </a:ext>
            </a:extLst>
          </p:cNvPr>
          <p:cNvSpPr txBox="1"/>
          <p:nvPr/>
        </p:nvSpPr>
        <p:spPr>
          <a:xfrm>
            <a:off x="7301535" y="4696236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s://onlineinternetmarketinghelp.com/what-is-the-proper-attire-during-job-interview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961887E1-F269-4891-BAF4-AB4123A14C2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047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61"/>
    </mc:Choice>
    <mc:Fallback>
      <p:transition spd="slow" advTm="12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1FD12-7088-49D5-A450-6DCC380E1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01" y="1474969"/>
            <a:ext cx="2823919" cy="1868760"/>
          </a:xfrm>
        </p:spPr>
        <p:txBody>
          <a:bodyPr>
            <a:normAutofit/>
          </a:bodyPr>
          <a:lstStyle/>
          <a:p>
            <a:r>
              <a:rPr lang="en-US" sz="2800"/>
              <a:t>DEVLOPING A PROFESSIONAL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0D506-4898-43D6-98C1-67C21F273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02" y="3531204"/>
            <a:ext cx="2823919" cy="1610643"/>
          </a:xfrm>
        </p:spPr>
        <p:txBody>
          <a:bodyPr>
            <a:normAutofit/>
          </a:bodyPr>
          <a:lstStyle/>
          <a:p>
            <a:r>
              <a:rPr lang="en-US" sz="1600"/>
              <a:t>Shanel James</a:t>
            </a:r>
          </a:p>
          <a:p>
            <a:r>
              <a:rPr lang="en-US" sz="1600"/>
              <a:t>EDTC 5633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7E223B8-A829-4108-950B-C31508467D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41141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6660FCC1-4676-4E34-8400-B28AB42A1C3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986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76"/>
    </mc:Choice>
    <mc:Fallback>
      <p:transition spd="slow" advTm="14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2BF677B-2E4C-48DC-807D-AF284335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/>
              <a:t>Why Develop a Professional Image?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53BB26E2-7647-48C1-9D61-EDABA48FDC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687" r="1" b="1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30FE3-EA0D-4FEE-AB61-C7EA741F6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8029" y="2015732"/>
            <a:ext cx="3520368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Builds relationships</a:t>
            </a:r>
          </a:p>
          <a:p>
            <a:r>
              <a:rPr lang="en-US" dirty="0"/>
              <a:t>Builds careers</a:t>
            </a:r>
          </a:p>
          <a:p>
            <a:r>
              <a:rPr lang="en-US" dirty="0"/>
              <a:t>Career advancement</a:t>
            </a:r>
          </a:p>
          <a:p>
            <a:r>
              <a:rPr lang="en-US" dirty="0"/>
              <a:t>Builds confidence and pride</a:t>
            </a:r>
          </a:p>
          <a:p>
            <a:endParaRPr lang="en-US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1B3D339-E148-4A3C-9FD2-D734F6459167}"/>
              </a:ext>
            </a:extLst>
          </p:cNvPr>
          <p:cNvSpPr txBox="1"/>
          <p:nvPr/>
        </p:nvSpPr>
        <p:spPr>
          <a:xfrm>
            <a:off x="3805359" y="4782462"/>
            <a:ext cx="22910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trosting.org/info/2005/06/i050601.ht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3B9AE48A-DF3E-4883-BC3A-EB38923A9CF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832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41"/>
    </mc:Choice>
    <mc:Fallback>
      <p:transition spd="slow" advTm="20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EBB8A-2549-4681-B7E8-644A25372086}"/>
              </a:ext>
            </a:extLst>
          </p:cNvPr>
          <p:cNvSpPr txBox="1"/>
          <p:nvPr/>
        </p:nvSpPr>
        <p:spPr>
          <a:xfrm>
            <a:off x="792370" y="2228671"/>
            <a:ext cx="110390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professional image is the perception someone projects about themselves.  This perception is based on appearance and reputation.  Image is based on the way you present yourself to others in a professional environment.  Professional image includes; how you dress, communication and the way others speak about you.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2AAB75-9165-473A-91CD-488F622FEE97}"/>
              </a:ext>
            </a:extLst>
          </p:cNvPr>
          <p:cNvSpPr/>
          <p:nvPr/>
        </p:nvSpPr>
        <p:spPr>
          <a:xfrm>
            <a:off x="1600217" y="503535"/>
            <a:ext cx="8991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is Professional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A6A31-2CA8-4724-9672-0B2C3CDEB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55491" y="3429000"/>
            <a:ext cx="2640328" cy="26403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54DF9B-F526-4362-A1CB-99479E1438BC}"/>
              </a:ext>
            </a:extLst>
          </p:cNvPr>
          <p:cNvSpPr txBox="1"/>
          <p:nvPr/>
        </p:nvSpPr>
        <p:spPr>
          <a:xfrm>
            <a:off x="4455491" y="6161460"/>
            <a:ext cx="228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leadershipfreak.wordpress.com/2010/05/page/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FC6409E2-D9A4-48F5-B33F-A2578EA994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8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73"/>
    </mc:Choice>
    <mc:Fallback>
      <p:transition spd="slow" advTm="29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85E2F3C-802F-4BFF-8BB2-4DEC1EFA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482172"/>
            <a:ext cx="3530157" cy="137158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lvl="0"/>
            <a:r>
              <a:rPr lang="en-US" dirty="0"/>
              <a:t>Components of a Professional Image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2576D-2F7D-4AF7-93E6-9BA582BEC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Professional appearance</a:t>
            </a:r>
          </a:p>
          <a:p>
            <a:pPr lvl="0"/>
            <a:r>
              <a:rPr lang="en-US" dirty="0"/>
              <a:t>Professional etiquette</a:t>
            </a:r>
          </a:p>
          <a:p>
            <a:pPr lvl="0"/>
            <a:r>
              <a:rPr lang="en-US" dirty="0"/>
              <a:t>Professional behavior</a:t>
            </a:r>
          </a:p>
          <a:p>
            <a:pPr lvl="0"/>
            <a:r>
              <a:rPr lang="en-US" dirty="0"/>
              <a:t>Professional Communication</a:t>
            </a:r>
          </a:p>
          <a:p>
            <a:pPr marL="0"/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343FB7-0612-49E4-A1EA-0329A33730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3100" r="16750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CC3453-679D-4B68-9F3E-438BD48724F2}"/>
              </a:ext>
            </a:extLst>
          </p:cNvPr>
          <p:cNvSpPr txBox="1"/>
          <p:nvPr/>
        </p:nvSpPr>
        <p:spPr>
          <a:xfrm>
            <a:off x="8294247" y="4782462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vimeo.com/386234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A7234AA7-9948-439B-8EFE-A636708FC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31"/>
    </mc:Choice>
    <mc:Fallback>
      <p:transition spd="slow" advTm="32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193BA5C-B8F3-4972-BA54-014C48FAF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162BAB-C25E-4CE9-B87C-F118DC7E7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3520ED6-488E-4A62-AAFA-D379F23FD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/>
              <a:t>Qualities of professionalism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B93327-222A-4DAC-9163-371BF44CD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3F45-F9B9-4D6F-9375-18AF3532C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1700"/>
              <a:t>Interpersonal skills</a:t>
            </a:r>
          </a:p>
          <a:p>
            <a:pPr lvl="0">
              <a:lnSpc>
                <a:spcPct val="110000"/>
              </a:lnSpc>
            </a:pPr>
            <a:r>
              <a:rPr lang="en-US" sz="1700"/>
              <a:t>Appearance </a:t>
            </a:r>
          </a:p>
          <a:p>
            <a:pPr lvl="0">
              <a:lnSpc>
                <a:spcPct val="110000"/>
              </a:lnSpc>
            </a:pPr>
            <a:r>
              <a:rPr lang="en-US" sz="1700"/>
              <a:t>Communication skills</a:t>
            </a:r>
          </a:p>
          <a:p>
            <a:pPr lvl="0">
              <a:lnSpc>
                <a:spcPct val="110000"/>
              </a:lnSpc>
            </a:pPr>
            <a:r>
              <a:rPr lang="en-US" sz="1700"/>
              <a:t>Time management</a:t>
            </a:r>
          </a:p>
          <a:p>
            <a:pPr lvl="0">
              <a:lnSpc>
                <a:spcPct val="110000"/>
              </a:lnSpc>
            </a:pPr>
            <a:r>
              <a:rPr lang="en-US" sz="1700"/>
              <a:t>Confidence</a:t>
            </a:r>
          </a:p>
          <a:p>
            <a:pPr lvl="0">
              <a:lnSpc>
                <a:spcPct val="110000"/>
              </a:lnSpc>
            </a:pPr>
            <a:r>
              <a:rPr lang="en-US" sz="1700"/>
              <a:t>Ethics </a:t>
            </a:r>
          </a:p>
          <a:p>
            <a:pPr lvl="0">
              <a:lnSpc>
                <a:spcPct val="110000"/>
              </a:lnSpc>
            </a:pPr>
            <a:r>
              <a:rPr lang="en-US" sz="1700"/>
              <a:t>Work ethic</a:t>
            </a:r>
          </a:p>
          <a:p>
            <a:pPr lvl="0">
              <a:lnSpc>
                <a:spcPct val="110000"/>
              </a:lnSpc>
            </a:pPr>
            <a:r>
              <a:rPr lang="en-US" sz="1700"/>
              <a:t>Knowledge</a:t>
            </a:r>
          </a:p>
          <a:p>
            <a:pPr>
              <a:lnSpc>
                <a:spcPct val="110000"/>
              </a:lnSpc>
            </a:pPr>
            <a:endParaRPr lang="en-US" sz="1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EE34E3-F117-4487-8ACF-33DA65FA1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9ACC02C-6424-4165-93C4-E83C8E81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182CB9C-C978-4C9B-9AAD-8B134189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56388820-A63D-463C-9DBC-060A5ABE3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F2496138-EFA5-4079-A1B4-AEA9B74107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93926" y="1460792"/>
            <a:ext cx="4821551" cy="317727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04ED70F-D6FD-4EB1-A171-D30F885F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26CAE9-74C4-4EDD-8A80-77F79EAA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BC7F4A-AAA2-440E-8568-62EA31717974}"/>
              </a:ext>
            </a:extLst>
          </p:cNvPr>
          <p:cNvSpPr txBox="1"/>
          <p:nvPr/>
        </p:nvSpPr>
        <p:spPr>
          <a:xfrm>
            <a:off x="8648241" y="5085636"/>
            <a:ext cx="258436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7" tooltip="http://prehospitalresearch.eu/?p=149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509013B8-209A-4AC3-A0ED-6F337CE72B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5488053"/>
      </p:ext>
    </p:extLst>
  </p:cSld>
  <p:clrMapOvr>
    <a:masterClrMapping/>
  </p:clrMapOvr>
  <p:transition spd="med" advTm="8532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DE5115-89C8-4B9C-B0E8-78A15C20C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6402E2-72CC-4683-9B83-11265402E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21D4892-3773-40DA-BDBC-0F0F54FD25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" b="4660"/>
          <a:stretch/>
        </p:blipFill>
        <p:spPr>
          <a:xfrm>
            <a:off x="2269237" y="1247835"/>
            <a:ext cx="7653528" cy="3648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99F84E-5DFF-4519-AE99-194DDB07A304}"/>
              </a:ext>
            </a:extLst>
          </p:cNvPr>
          <p:cNvSpPr txBox="1"/>
          <p:nvPr/>
        </p:nvSpPr>
        <p:spPr>
          <a:xfrm>
            <a:off x="7823034" y="5195742"/>
            <a:ext cx="258436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5" tooltip="https://poloskaos.com/buat-gayamu-mana-fall-wint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7488810-6B9A-4F5C-B735-A293C712D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72"/>
    </mc:Choice>
    <mc:Fallback>
      <p:transition spd="slow" advTm="75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79112-2447-41DC-BC97-F4E5666E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/>
              <a:t>What does your image say about you?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6245083-C714-48E2-BFD3-F541A55913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-2" b="1543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CF456DA-AA91-4820-A185-7AE5D279AC00}"/>
              </a:ext>
            </a:extLst>
          </p:cNvPr>
          <p:cNvSpPr txBox="1"/>
          <p:nvPr/>
        </p:nvSpPr>
        <p:spPr>
          <a:xfrm>
            <a:off x="8480437" y="4782462"/>
            <a:ext cx="24208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ell.stackexchange.com/questions/16268/what-does-neat-mean-in-this-defini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46AFACBF-81A1-4AE8-83DD-7591DA079A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2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78"/>
    </mc:Choice>
    <mc:Fallback>
      <p:transition spd="slow" advTm="25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4FC43-4D4C-4431-B7E2-43E8CAE3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to help Develop your professional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CC5D2-DAA7-4660-933B-BBBAA1EB2B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Join professional associations</a:t>
            </a:r>
          </a:p>
          <a:p>
            <a:r>
              <a:rPr lang="en-US" dirty="0"/>
              <a:t>Find a mentor</a:t>
            </a:r>
          </a:p>
          <a:p>
            <a:r>
              <a:rPr lang="en-US" dirty="0"/>
              <a:t>Shadow a colleague</a:t>
            </a:r>
          </a:p>
          <a:p>
            <a:r>
              <a:rPr lang="en-US" dirty="0"/>
              <a:t>Create a professional development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CB42E-7049-4642-8576-FEEA2234AF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Understand your business model</a:t>
            </a:r>
          </a:p>
          <a:p>
            <a:r>
              <a:rPr lang="en-US" dirty="0"/>
              <a:t>Diversify your skill set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D958870-7EBA-447E-95A9-7922B77122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67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588"/>
    </mc:Choice>
    <mc:Fallback>
      <p:transition spd="slow" advTm="85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1|12.7|6.8|9.3|8.4|8.4|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230</Words>
  <Application>Microsoft Office PowerPoint</Application>
  <PresentationFormat>Widescreen</PresentationFormat>
  <Paragraphs>42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Gallery</vt:lpstr>
      <vt:lpstr>PowerPoint Presentation</vt:lpstr>
      <vt:lpstr>DEVLOPING A PROFESSIONAL IMAGE</vt:lpstr>
      <vt:lpstr>Why Develop a Professional Image?</vt:lpstr>
      <vt:lpstr>PowerPoint Presentation</vt:lpstr>
      <vt:lpstr>Components of a Professional Image</vt:lpstr>
      <vt:lpstr>Qualities of professionalism</vt:lpstr>
      <vt:lpstr>PowerPoint Presentation</vt:lpstr>
      <vt:lpstr>What does your image say about you?</vt:lpstr>
      <vt:lpstr>Tips to help Develop your professional image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Shanel James</dc:creator>
  <cp:lastModifiedBy>Shanel James</cp:lastModifiedBy>
  <cp:revision>3</cp:revision>
  <dcterms:created xsi:type="dcterms:W3CDTF">2019-05-02T22:13:13Z</dcterms:created>
  <dcterms:modified xsi:type="dcterms:W3CDTF">2019-05-02T22:55:11Z</dcterms:modified>
</cp:coreProperties>
</file>